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81"/>
  </p:normalViewPr>
  <p:slideViewPr>
    <p:cSldViewPr snapToGrid="0" snapToObjects="1">
      <p:cViewPr varScale="1">
        <p:scale>
          <a:sx n="74" d="100"/>
          <a:sy n="74" d="100"/>
        </p:scale>
        <p:origin x="176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84610-22A4-B445-B4E8-735A14895521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21894-2219-924A-84BE-E1A952964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77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F496F-156C-F94E-9158-97C26E763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3A6223-4475-3A4C-98C4-BE85AC3888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A0A81-A03F-E84E-9B10-C4DA48087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6D8C-9A6C-BF4F-BEB1-5CF317932D70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092965-164E-9E48-807D-DB4909CB5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B1580-D778-6F43-84E5-90E504C45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584BA-245D-8546-9704-E6DE10044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1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D225E-60AC-344B-A859-1E43523D3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2C564D-4D9C-1243-81F7-EF178A069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DF17B-0B37-494F-B35B-E4B743CE6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6D8C-9A6C-BF4F-BEB1-5CF317932D70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93A36-71EB-F14D-BC65-BB3FFEEC0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C8B00-843F-5D48-85A4-2D0745DC3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584BA-245D-8546-9704-E6DE10044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33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71CC65-F91B-0248-919D-EFAC12E680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238447-B6C8-154F-97B0-207BDC645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23EB6-711A-7145-85CD-02BA0026D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6D8C-9A6C-BF4F-BEB1-5CF317932D70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E633C-89CF-F14C-81AD-87984C7A0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109E6-7246-1648-A3E2-BF3DD40FB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584BA-245D-8546-9704-E6DE10044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30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37CFE-917F-1B44-A96C-0CF2FE51D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6CACF-B411-2D46-B00F-105B2EF71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492D3D-2666-C54F-B9C2-4C51EEADB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6D8C-9A6C-BF4F-BEB1-5CF317932D70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EF328-C43B-6142-B0B8-2B6386943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20246-3624-7B42-8E11-B23A6080C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584BA-245D-8546-9704-E6DE10044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00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6A621-78F6-E742-B369-E4385741D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24701-9A6B-7542-98B4-BC7538B3E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8626EB-37FB-B846-8F8A-39C773105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6D8C-9A6C-BF4F-BEB1-5CF317932D70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A3C8B5-76F9-7743-A7A0-E35E7EC58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0D37E-E8E2-544B-877F-14309492E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584BA-245D-8546-9704-E6DE10044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89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10504-23A7-AB4A-A276-9E6FF18D7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79579-1813-1149-B61C-2A733A654F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6A8510-8908-A140-BEB8-132911EDF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FADF1C-A980-4547-973A-300CE521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6D8C-9A6C-BF4F-BEB1-5CF317932D70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AE6E3D-5162-6843-AF77-1F44743BB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284EEB-F2C3-5747-8462-18D571E6E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584BA-245D-8546-9704-E6DE10044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60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75583-08B2-E843-9A76-7DB307634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60A756-B4AB-0443-BFC6-C9F9E219D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84743D-99B3-6A46-934C-E774DD5CD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DED1E3-3435-E641-8722-42F907BEBD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9EBDD8-F748-CA43-BA18-6BE1CC3738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2DF631-A76C-F147-A723-576B01C73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6D8C-9A6C-BF4F-BEB1-5CF317932D70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6AA0F1-5CAC-4E4F-96E8-159BFA12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4FC5E2-D5FA-D344-A860-EFFE56061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584BA-245D-8546-9704-E6DE10044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94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F3000-3DBB-2B40-B8DD-EEE4C3EF7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74C862-0502-8747-806C-7D46CBFAA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6D8C-9A6C-BF4F-BEB1-5CF317932D70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7A1143-BE10-9C4C-BA60-5AADD6E63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689A6B-B0E7-2E48-8F06-EFC014E81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584BA-245D-8546-9704-E6DE10044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50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7F8A65-AC65-C74F-A932-7C02E50F2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6D8C-9A6C-BF4F-BEB1-5CF317932D70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920B14-F97D-BE4F-9670-8A583C8C8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7D029-7439-5842-AB70-B1AE9D535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584BA-245D-8546-9704-E6DE10044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78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F6B10-F0B9-DD49-B49B-9A18F41BF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5019D-ACE6-0044-A945-25E94F374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40A2B8-BEBE-8C4E-A199-773F31468B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74FA80-A52B-2447-AAA5-7917CE4B1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6D8C-9A6C-BF4F-BEB1-5CF317932D70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69CD9E-0EAD-1C4B-9337-34BD98EB6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FEEF1D-D5FD-AF41-B1AB-B79489A3F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584BA-245D-8546-9704-E6DE10044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8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1E1E8-BEC8-DD4C-9DF7-A0DA5298D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853860-698B-A149-A333-D575B76E77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67F5E7-594B-FC44-84CC-6BA8C53B5E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808941-F09F-DE48-B620-645D1A869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6D8C-9A6C-BF4F-BEB1-5CF317932D70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389D0B-88C6-E24B-A951-583B04E36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D2EDA1-219E-7E44-B425-54506F35B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584BA-245D-8546-9704-E6DE10044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6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9592A0-447D-E749-8C46-E93862902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6786D7-A2D2-B74F-9D8C-1BB4005E7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C2083-BFF3-BE41-A482-E212996B86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A6D8C-9A6C-BF4F-BEB1-5CF317932D70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A33DA7-2614-1B41-A4FE-2D5A50DDB1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5DC92-1284-5646-9789-251E666DB5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584BA-245D-8546-9704-E6DE10044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485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4.xml"/><Relationship Id="rId7" Type="http://schemas.openxmlformats.org/officeDocument/2006/relationships/hyperlink" Target="mailto:Anne.Lair@Utah.edu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7CF7A-B4A0-D045-AC3C-77EED09782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6147" y="590684"/>
            <a:ext cx="5579853" cy="56766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FRNCH 3117: Francophonie: Passé, </a:t>
            </a:r>
            <a:r>
              <a:rPr lang="fr-FR" b="1" dirty="0"/>
              <a:t>Présent</a:t>
            </a:r>
            <a:r>
              <a:rPr lang="en-US" b="1" dirty="0"/>
              <a:t>, et Avenir </a:t>
            </a:r>
          </a:p>
          <a:p>
            <a:r>
              <a:rPr lang="fr-FR" dirty="0"/>
              <a:t>Histoire de la Francophonie (1 paragraphe)</a:t>
            </a:r>
          </a:p>
          <a:p>
            <a:r>
              <a:rPr lang="fr-FR" dirty="0"/>
              <a:t>Les Départements, Régions et Collectivités d’Outre-mer (essai de 3 paragraphes) </a:t>
            </a:r>
          </a:p>
          <a:p>
            <a:r>
              <a:rPr lang="fr-FR" dirty="0"/>
              <a:t>Les continents francophones (essai de 5 paragraphes)</a:t>
            </a:r>
          </a:p>
          <a:p>
            <a:pPr marL="0" indent="0">
              <a:buNone/>
            </a:pPr>
            <a:r>
              <a:rPr lang="fr-FR" dirty="0"/>
              <a:t>-&gt; Projet final: L’Amérique du Nord. Présentation orale: postuler pour un travail au Canada.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boat is docked at the beach&#10;&#10;Description automatically generated">
            <a:extLst>
              <a:ext uri="{FF2B5EF4-FFF2-40B4-BE49-F238E27FC236}">
                <a16:creationId xmlns:a16="http://schemas.microsoft.com/office/drawing/2014/main" id="{A0D553F7-DA13-E747-9F12-5771F71CE7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358" y="4450019"/>
            <a:ext cx="2644058" cy="2407981"/>
          </a:xfrm>
          <a:prstGeom prst="rect">
            <a:avLst/>
          </a:prstGeom>
        </p:spPr>
      </p:pic>
      <p:pic>
        <p:nvPicPr>
          <p:cNvPr id="10" name="Picture 9" descr="A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id="{5F50172B-011D-1D49-AB16-08A5DD18B5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5416" y="138277"/>
            <a:ext cx="3810000" cy="2159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6935D2-66EE-F24F-943A-31C91C8E6E01}"/>
              </a:ext>
            </a:extLst>
          </p:cNvPr>
          <p:cNvSpPr txBox="1"/>
          <p:nvPr/>
        </p:nvSpPr>
        <p:spPr>
          <a:xfrm>
            <a:off x="6659592" y="33125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 descr="A clock tower in the background&#10;&#10;Description automatically generated">
            <a:extLst>
              <a:ext uri="{FF2B5EF4-FFF2-40B4-BE49-F238E27FC236}">
                <a16:creationId xmlns:a16="http://schemas.microsoft.com/office/drawing/2014/main" id="{28F4CAB9-5D4D-9A41-82A8-F7E6D6E703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8957" y="2335159"/>
            <a:ext cx="3314700" cy="2324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F0954F-7325-553B-E868-CA6B8E5BC7D3}"/>
              </a:ext>
            </a:extLst>
          </p:cNvPr>
          <p:cNvSpPr txBox="1"/>
          <p:nvPr/>
        </p:nvSpPr>
        <p:spPr>
          <a:xfrm>
            <a:off x="6676845" y="6107502"/>
            <a:ext cx="23728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7"/>
              </a:rPr>
              <a:t>Anne.Lair@Utah.edu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25" name="Audio 24">
            <a:hlinkClick r:id="" action="ppaction://media"/>
            <a:extLst>
              <a:ext uri="{FF2B5EF4-FFF2-40B4-BE49-F238E27FC236}">
                <a16:creationId xmlns:a16="http://schemas.microsoft.com/office/drawing/2014/main" id="{C868DAED-383A-615E-5C96-871275F7AC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645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152"/>
    </mc:Choice>
    <mc:Fallback>
      <p:transition spd="slow" advTm="691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13444</TotalTime>
  <Words>66</Words>
  <Application>Microsoft Macintosh PowerPoint</Application>
  <PresentationFormat>Widescreen</PresentationFormat>
  <Paragraphs>6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programme Bridge</dc:title>
  <dc:creator>Anne Lair</dc:creator>
  <cp:lastModifiedBy>Anne Lair</cp:lastModifiedBy>
  <cp:revision>44</cp:revision>
  <dcterms:created xsi:type="dcterms:W3CDTF">2020-11-05T18:46:11Z</dcterms:created>
  <dcterms:modified xsi:type="dcterms:W3CDTF">2022-10-31T15:12:59Z</dcterms:modified>
</cp:coreProperties>
</file>